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upload.wikimedia.org/wikipedia/commons/thumb/6/61/Screw_head_types.svg/400px-Screw_head_types.svg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.xls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837137F-A4B6-4AF5-9C7E-82C4DD0CB5A7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06" y="1926055"/>
            <a:ext cx="6210517" cy="150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C7E191A-C299-B505-CD87-A7C53FDB01C9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78012A8-109E-7D79-8BBC-6421F9FCDE70}"/>
              </a:ext>
            </a:extLst>
          </p:cNvPr>
          <p:cNvSpPr/>
          <p:nvPr/>
        </p:nvSpPr>
        <p:spPr>
          <a:xfrm>
            <a:off x="9706425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039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1722368" imgH="1292446" progId="PowerPoint.Show.8">
                  <p:embed/>
                </p:oleObj>
              </mc:Choice>
              <mc:Fallback>
                <p:oleObj name="Presentation" r:id="rId2" imgW="1722368" imgH="1292446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2B7CC0F6-A2FB-0D6D-B49D-F3B0761FB506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46383"/>
              </p:ext>
            </p:extLst>
          </p:nvPr>
        </p:nvGraphicFramePr>
        <p:xfrm>
          <a:off x="6223000" y="2173288"/>
          <a:ext cx="5553075" cy="727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32106" imgH="7307496" progId="Excel.Sheet.8">
                  <p:embed/>
                </p:oleObj>
              </mc:Choice>
              <mc:Fallback>
                <p:oleObj name="Worksheet" r:id="rId3" imgW="5532106" imgH="7307496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553075" cy="727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67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2211822"/>
            <a:ext cx="3537098" cy="243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07E43D4-E3E1-B35D-7326-0EFDC36CE36F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491740"/>
            <a:ext cx="3581400" cy="187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61/62.</a:t>
            </a:r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65.</a:t>
            </a:r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67.</a:t>
            </a:r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3044190"/>
            <a:ext cx="478536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4190"/>
            <a:ext cx="472440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3002280"/>
            <a:ext cx="46710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0" y="3002280"/>
            <a:ext cx="48234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565082"/>
            <a:ext cx="5759450" cy="17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718435"/>
            <a:ext cx="5759450" cy="14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22" y="1194117"/>
            <a:ext cx="6015355" cy="4469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777</Words>
  <Application>Microsoft Office PowerPoint</Application>
  <PresentationFormat>Breitbild</PresentationFormat>
  <Paragraphs>265</Paragraphs>
  <Slides>86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Cambria</vt:lpstr>
      <vt:lpstr>Office</vt:lpstr>
      <vt:lpstr>Presentation</vt:lpstr>
      <vt:lpstr>Microsoft Excel 97-2003-Arbeitsblatt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44</cp:revision>
  <dcterms:created xsi:type="dcterms:W3CDTF">2022-04-27T08:20:35Z</dcterms:created>
  <dcterms:modified xsi:type="dcterms:W3CDTF">2023-01-20T10:31:19Z</dcterms:modified>
</cp:coreProperties>
</file>